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42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3" r:id="rId10"/>
    <p:sldId id="364" r:id="rId11"/>
    <p:sldId id="365" r:id="rId12"/>
    <p:sldId id="366" r:id="rId13"/>
    <p:sldId id="367" r:id="rId14"/>
    <p:sldId id="368" r:id="rId15"/>
    <p:sldId id="31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 autoAdjust="0"/>
    <p:restoredTop sz="97148" autoAdjust="0"/>
  </p:normalViewPr>
  <p:slideViewPr>
    <p:cSldViewPr>
      <p:cViewPr>
        <p:scale>
          <a:sx n="100" d="100"/>
          <a:sy n="100" d="100"/>
        </p:scale>
        <p:origin x="-1944" y="-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426C9-84AA-4F15-B546-9C456708AFD3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A5691-0711-4FDF-92DA-4D9C56C15B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9642F-60D6-494A-9E22-F101D5E36FC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74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4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9200" y="2514600"/>
            <a:ext cx="7543800" cy="2362200"/>
          </a:xfrm>
        </p:spPr>
        <p:txBody>
          <a:bodyPr>
            <a:normAutofit/>
          </a:bodyPr>
          <a:lstStyle/>
          <a:p>
            <a:pPr algn="l"/>
            <a:r>
              <a:rPr lang="en-US" altLang="zh-TW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Programming</a:t>
            </a:r>
            <a:br>
              <a:rPr lang="en-US" altLang="zh-TW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Assignment 2 - </a:t>
            </a:r>
            <a:r>
              <a:rPr lang="en-US" altLang="zh-TW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Xwindow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010400" y="5029200"/>
            <a:ext cx="1828800" cy="1447800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Annie Wu</a:t>
            </a:r>
            <a:r>
              <a:rPr lang="en-US" altLang="zh-TW" sz="2400" i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,</a:t>
            </a:r>
            <a:endParaRPr lang="en-US" altLang="zh-TW" sz="2400" i="1" dirty="0" smtClean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  <a:p>
            <a:r>
              <a:rPr lang="en-US" altLang="zh-TW" sz="2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  </a:t>
            </a:r>
            <a:r>
              <a:rPr lang="en-US" altLang="zh-TW" sz="21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LSA Lab</a:t>
            </a:r>
            <a:endParaRPr lang="en-US" altLang="zh-TW" sz="2100" i="1" dirty="0" smtClean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  <a:p>
            <a:pPr algn="r"/>
            <a:endParaRPr lang="zh-TW" altLang="en-US" sz="2400" i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30" b="3030"/>
          <a:stretch/>
        </p:blipFill>
        <p:spPr>
          <a:xfrm>
            <a:off x="116040" y="-207818"/>
            <a:ext cx="891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Xwindow</a:t>
            </a:r>
            <a:r>
              <a:rPr lang="en-US" altLang="zh-TW" dirty="0" smtClean="0"/>
              <a:t> setting for Mac user</a:t>
            </a:r>
          </a:p>
          <a:p>
            <a:pPr lvl="1"/>
            <a:r>
              <a:rPr lang="en-US" altLang="zh-TW" dirty="0"/>
              <a:t>https://</a:t>
            </a:r>
            <a:r>
              <a:rPr lang="en-US" altLang="zh-TW" dirty="0" err="1"/>
              <a:t>www.sit.auckland.ac.nz</a:t>
            </a:r>
            <a:r>
              <a:rPr lang="en-US" altLang="zh-TW" dirty="0"/>
              <a:t>/Remote_X11_testing</a:t>
            </a:r>
          </a:p>
          <a:p>
            <a:r>
              <a:rPr lang="en-US" altLang="zh-TW" dirty="0" err="1" smtClean="0"/>
              <a:t>Xming</a:t>
            </a:r>
            <a:r>
              <a:rPr lang="en-US" altLang="zh-TW" dirty="0" smtClean="0"/>
              <a:t> download</a:t>
            </a:r>
          </a:p>
          <a:p>
            <a:pPr lvl="1"/>
            <a:r>
              <a:rPr lang="en-US" altLang="zh-TW" dirty="0"/>
              <a:t>http://sourceforge.net/projects/xming/files/latest/download</a:t>
            </a:r>
            <a:endParaRPr lang="en-US" altLang="zh-TW" dirty="0" smtClean="0"/>
          </a:p>
          <a:p>
            <a:r>
              <a:rPr lang="en-US" altLang="zh-TW" dirty="0" smtClean="0"/>
              <a:t>For more information of Xwindow, please see the attachment on iLMS</a:t>
            </a:r>
          </a:p>
          <a:p>
            <a:endParaRPr lang="en-US" altLang="zh-TW" dirty="0"/>
          </a:p>
          <a:p>
            <a:r>
              <a:rPr lang="en-US" altLang="zh-TW" dirty="0" smtClean="0"/>
              <a:t>Lecture notes of Parallel Programming by Pf. Jerry Chou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69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Xwindow</a:t>
            </a:r>
          </a:p>
          <a:p>
            <a:pPr lvl="1"/>
            <a:r>
              <a:rPr lang="en-US" altLang="zh-TW" dirty="0" smtClean="0"/>
              <a:t>For mac &amp; MobaXterm user</a:t>
            </a:r>
          </a:p>
          <a:p>
            <a:pPr lvl="2"/>
            <a:r>
              <a:rPr lang="en-US" altLang="zh-TW" dirty="0" smtClean="0"/>
              <a:t>For mac user, you need to install X11 and open it before you use it.</a:t>
            </a:r>
          </a:p>
          <a:p>
            <a:pPr lvl="2"/>
            <a:r>
              <a:rPr lang="en-US" altLang="zh-TW" dirty="0" smtClean="0"/>
              <a:t>And you need to set “export DISPLAY=:0.0” on your terminal.</a:t>
            </a:r>
          </a:p>
          <a:p>
            <a:pPr lvl="2"/>
            <a:r>
              <a:rPr lang="en-US" altLang="zh-TW" dirty="0"/>
              <a:t>Example:  </a:t>
            </a:r>
            <a:r>
              <a:rPr lang="en-US" altLang="zh-TW" dirty="0" err="1"/>
              <a:t>ssh</a:t>
            </a:r>
            <a:r>
              <a:rPr lang="en-US" altLang="zh-TW"/>
              <a:t> s100062101@140.114.91.171 –p 10000 </a:t>
            </a:r>
            <a:r>
              <a:rPr lang="en-US" altLang="zh-TW" b="1">
                <a:solidFill>
                  <a:srgbClr val="C00000"/>
                </a:solidFill>
              </a:rPr>
              <a:t>–</a:t>
            </a:r>
            <a:r>
              <a:rPr lang="en-US" altLang="zh-TW" b="1" smtClean="0">
                <a:solidFill>
                  <a:srgbClr val="C00000"/>
                </a:solidFill>
              </a:rPr>
              <a:t>X</a:t>
            </a:r>
            <a:endParaRPr lang="en-US" altLang="zh-TW" dirty="0"/>
          </a:p>
          <a:p>
            <a:pPr lvl="1"/>
            <a:r>
              <a:rPr lang="en-US" altLang="zh-TW" dirty="0" smtClean="0"/>
              <a:t>For putty user</a:t>
            </a:r>
          </a:p>
          <a:p>
            <a:pPr lvl="2"/>
            <a:r>
              <a:rPr lang="en-US" altLang="zh-TW" dirty="0" smtClean="0"/>
              <a:t>Step1: Download and install </a:t>
            </a:r>
            <a:r>
              <a:rPr lang="en-US" altLang="zh-TW" dirty="0" err="1" smtClean="0"/>
              <a:t>Xming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Step2: Enable X11 forwarding for putty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5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5" y="1600200"/>
            <a:ext cx="6021010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6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8" y="1600200"/>
            <a:ext cx="6029503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33" y="1600200"/>
            <a:ext cx="6009133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62" y="1600200"/>
            <a:ext cx="6019275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20" y="1600200"/>
            <a:ext cx="6043159" cy="4525963"/>
          </a:xfrm>
        </p:spPr>
      </p:pic>
      <p:sp>
        <p:nvSpPr>
          <p:cNvPr id="6" name="矩形 5"/>
          <p:cNvSpPr/>
          <p:nvPr/>
        </p:nvSpPr>
        <p:spPr>
          <a:xfrm>
            <a:off x="5257800" y="4876800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Open putty</a:t>
            </a:r>
          </a:p>
          <a:p>
            <a:r>
              <a:rPr lang="en-US" altLang="zh-TW" dirty="0" smtClean="0"/>
              <a:t>Load host name</a:t>
            </a:r>
          </a:p>
          <a:p>
            <a:r>
              <a:rPr lang="en-US" altLang="zh-TW" dirty="0" smtClean="0"/>
              <a:t>Choose X11</a:t>
            </a:r>
          </a:p>
          <a:p>
            <a:r>
              <a:rPr lang="en-US" altLang="zh-TW" dirty="0" smtClean="0"/>
              <a:t>Enable x11 forwarding</a:t>
            </a:r>
          </a:p>
          <a:p>
            <a:r>
              <a:rPr lang="en-US" altLang="zh-TW" dirty="0" smtClean="0"/>
              <a:t>Type “</a:t>
            </a:r>
            <a:r>
              <a:rPr lang="en-US" altLang="zh-TW" b="1" dirty="0" smtClean="0">
                <a:solidFill>
                  <a:srgbClr val="C00000"/>
                </a:solidFill>
              </a:rPr>
              <a:t>:0.0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19163"/>
            <a:ext cx="4038600" cy="3888037"/>
          </a:xfrm>
        </p:spPr>
      </p:pic>
      <p:sp>
        <p:nvSpPr>
          <p:cNvPr id="7" name="橢圓 6"/>
          <p:cNvSpPr/>
          <p:nvPr/>
        </p:nvSpPr>
        <p:spPr>
          <a:xfrm>
            <a:off x="5108864" y="4876800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019800" y="26670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39000" y="2857500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9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2879"/>
          <a:stretch/>
        </p:blipFill>
        <p:spPr>
          <a:xfrm>
            <a:off x="116040" y="207818"/>
            <a:ext cx="8911919" cy="64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</Template>
  <TotalTime>3410</TotalTime>
  <Words>122</Words>
  <Application>Microsoft Office PowerPoint</Application>
  <PresentationFormat>如螢幕大小 (4:3)</PresentationFormat>
  <Paragraphs>28</Paragraphs>
  <Slides>15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Sky</vt:lpstr>
      <vt:lpstr>Parallel Programming                    Assignment 2 - Xwindow                                         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cyhuang</dc:creator>
  <cp:lastModifiedBy>Albert</cp:lastModifiedBy>
  <cp:revision>483</cp:revision>
  <dcterms:created xsi:type="dcterms:W3CDTF">2006-08-16T00:00:00Z</dcterms:created>
  <dcterms:modified xsi:type="dcterms:W3CDTF">2015-10-23T03:19:17Z</dcterms:modified>
</cp:coreProperties>
</file>